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ен триъгъл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/>
              <a:t>Щракнете, за да редактирате стила на подзаглавията в образеца</a:t>
            </a:r>
            <a:endParaRPr kumimoji="0" lang="en-US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Свободна форм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Свободна форм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Свободна форм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аво съединение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E355C7-F9ED-4051-8FC0-421977A33808}" type="datetimeFigureOut">
              <a:rPr lang="bg-BG" smtClean="0"/>
              <a:pPr/>
              <a:t>20.2.2025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D946EC-D65C-46D0-98E5-8A897D9A848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55C7-F9ED-4051-8FC0-421977A33808}" type="datetimeFigureOut">
              <a:rPr lang="bg-BG" smtClean="0"/>
              <a:pPr/>
              <a:t>20.2.2025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46EC-D65C-46D0-98E5-8A897D9A848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55C7-F9ED-4051-8FC0-421977A33808}" type="datetimeFigureOut">
              <a:rPr lang="bg-BG" smtClean="0"/>
              <a:pPr/>
              <a:t>20.2.2025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46EC-D65C-46D0-98E5-8A897D9A848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55C7-F9ED-4051-8FC0-421977A33808}" type="datetimeFigureOut">
              <a:rPr lang="bg-BG" smtClean="0"/>
              <a:pPr/>
              <a:t>20.2.2025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46EC-D65C-46D0-98E5-8A897D9A848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55C7-F9ED-4051-8FC0-421977A33808}" type="datetimeFigureOut">
              <a:rPr lang="bg-BG" smtClean="0"/>
              <a:pPr/>
              <a:t>20.2.2025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46EC-D65C-46D0-98E5-8A897D9A848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V-образна стрел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V-образна стрел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55C7-F9ED-4051-8FC0-421977A33808}" type="datetimeFigureOut">
              <a:rPr lang="bg-BG" smtClean="0"/>
              <a:pPr/>
              <a:t>20.2.2025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46EC-D65C-46D0-98E5-8A897D9A848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55C7-F9ED-4051-8FC0-421977A33808}" type="datetimeFigureOut">
              <a:rPr lang="bg-BG" smtClean="0"/>
              <a:pPr/>
              <a:t>20.2.2025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46EC-D65C-46D0-98E5-8A897D9A848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55C7-F9ED-4051-8FC0-421977A33808}" type="datetimeFigureOut">
              <a:rPr lang="bg-BG" smtClean="0"/>
              <a:pPr/>
              <a:t>20.2.2025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46EC-D65C-46D0-98E5-8A897D9A848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55C7-F9ED-4051-8FC0-421977A33808}" type="datetimeFigureOut">
              <a:rPr lang="bg-BG" smtClean="0"/>
              <a:pPr/>
              <a:t>20.2.2025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46EC-D65C-46D0-98E5-8A897D9A848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6E355C7-F9ED-4051-8FC0-421977A33808}" type="datetimeFigureOut">
              <a:rPr lang="bg-BG" smtClean="0"/>
              <a:pPr/>
              <a:t>20.2.2025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46EC-D65C-46D0-98E5-8A897D9A848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E355C7-F9ED-4051-8FC0-421977A33808}" type="datetimeFigureOut">
              <a:rPr lang="bg-BG" smtClean="0"/>
              <a:pPr/>
              <a:t>20.2.2025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D946EC-D65C-46D0-98E5-8A897D9A848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Свободна форм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ен триъгъл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аво съединение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-образна стрел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V-образна стрел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вободна форм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Свободна форм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ъгълен триъгъл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аво съединение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E355C7-F9ED-4051-8FC0-421977A33808}" type="datetimeFigureOut">
              <a:rPr lang="bg-BG" smtClean="0"/>
              <a:pPr/>
              <a:t>20.2.2025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D946EC-D65C-46D0-98E5-8A897D9A848C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B627A-F197-AD66-61AC-835FB9D57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660BB29-0FC5-68F1-69AC-8326C8537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707139"/>
          </a:xfrm>
        </p:spPr>
        <p:txBody>
          <a:bodyPr>
            <a:normAutofit fontScale="90000"/>
          </a:bodyPr>
          <a:lstStyle/>
          <a:p>
            <a:pPr algn="ctr"/>
            <a:br>
              <a:rPr lang="bg-BG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bg-BG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bg-BG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bg-BG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STEM </a:t>
            </a:r>
            <a:r>
              <a:rPr lang="bg-BG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среда по процедура BG-RRP-1.015 „УЧИЛИЩНА STEM СРЕДА </a:t>
            </a:r>
            <a:br>
              <a:rPr lang="bg-BG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bg-BG" sz="1100" b="1" dirty="0">
                <a:solidFill>
                  <a:srgbClr val="01528A"/>
                </a:solidFill>
                <a:latin typeface="Times New Roman" panose="02020603050405020304" pitchFamily="18" charset="0"/>
              </a:rPr>
            </a:br>
            <a:r>
              <a:rPr lang="bg-BG" sz="2000" b="1" dirty="0">
                <a:solidFill>
                  <a:srgbClr val="01528A"/>
                </a:solidFill>
                <a:latin typeface="Cormac Black"/>
              </a:rPr>
              <a:t>ПО „НАЦИОНАЛНИЯ ПЛАН </a:t>
            </a:r>
            <a:br>
              <a:rPr lang="bg-BG" sz="2000" b="1" dirty="0">
                <a:solidFill>
                  <a:srgbClr val="01528A"/>
                </a:solidFill>
                <a:latin typeface="Cormac Black"/>
              </a:rPr>
            </a:br>
            <a:r>
              <a:rPr lang="bg-BG" sz="2000" b="1" dirty="0">
                <a:solidFill>
                  <a:srgbClr val="01528A"/>
                </a:solidFill>
                <a:latin typeface="Cormac Black"/>
              </a:rPr>
              <a:t>ЗА ВЪЗСТАНОВЯВАНЕ И УСТОЙЧИВОСТ“</a:t>
            </a:r>
            <a:r>
              <a:rPr lang="bg-BG" sz="3200" dirty="0"/>
              <a:t> </a:t>
            </a:r>
          </a:p>
        </p:txBody>
      </p:sp>
      <p:pic>
        <p:nvPicPr>
          <p:cNvPr id="3" name="Картина 2" descr="Картина, която съдържа анимирана рисунка, Анимационен филм, графична колекция, илюстрация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954D1384-7385-AAF0-EFD3-253CFCAC1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2071678"/>
            <a:ext cx="3888432" cy="28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2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 descr="Картина, която съдържа Човешко лице, рисунка, илюстрация, Анимационен филм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59201D55-A7D0-9DE0-524D-34CA51BA7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1138"/>
            <a:ext cx="7200799" cy="4525962"/>
          </a:xfrm>
        </p:spPr>
      </p:pic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E38FFEF0-1556-BB61-C288-932BCDB3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1600" dirty="0"/>
              <a:t>„Важното е да не спирате да питате. Любопитството има своя собствена причина да съществува“</a:t>
            </a:r>
            <a:br>
              <a:rPr lang="bg-BG" sz="1600" dirty="0"/>
            </a:br>
            <a:r>
              <a:rPr lang="bg-BG" sz="1600" dirty="0"/>
              <a:t>                                                                                       Алберт Айнщайн</a:t>
            </a:r>
          </a:p>
        </p:txBody>
      </p:sp>
    </p:spTree>
    <p:extLst>
      <p:ext uri="{BB962C8B-B14F-4D97-AF65-F5344CB8AC3E}">
        <p14:creationId xmlns:p14="http://schemas.microsoft.com/office/powerpoint/2010/main" val="285913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bg-BG" sz="3200" dirty="0"/>
            </a:br>
            <a:r>
              <a:rPr lang="bg-BG" sz="3200" dirty="0"/>
              <a:t>ИНОВАТИВНО УЧИЛИЩЕ</a:t>
            </a:r>
            <a:br>
              <a:rPr lang="bg-BG" sz="3200" dirty="0"/>
            </a:br>
            <a:r>
              <a:rPr lang="bg-BG" sz="3200" dirty="0"/>
              <a:t> ОУ” ХРИСТО БОТЕВ” с. Рупци, </a:t>
            </a:r>
            <a:r>
              <a:rPr lang="bg-BG" sz="3200" dirty="0" err="1"/>
              <a:t>обл.Плевен</a:t>
            </a:r>
            <a:endParaRPr lang="bg-BG" sz="3200" dirty="0"/>
          </a:p>
        </p:txBody>
      </p:sp>
      <p:pic>
        <p:nvPicPr>
          <p:cNvPr id="4" name="Картина 3" descr="IMG_5264-3-1152x1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643050"/>
            <a:ext cx="3830892" cy="3516864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2285984" y="600076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BG-RRP-1.015 „</a:t>
            </a:r>
            <a:r>
              <a:rPr lang="bg-BG" sz="2000" dirty="0"/>
              <a:t>УЧИЛИЩНА </a:t>
            </a:r>
            <a:r>
              <a:rPr lang="en-US" sz="2000" dirty="0"/>
              <a:t>STEM </a:t>
            </a:r>
            <a:r>
              <a:rPr lang="bg-BG" sz="2000" dirty="0"/>
              <a:t>СРЕДА“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IMG_173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714488"/>
            <a:ext cx="6035987" cy="4525962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86045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bg-BG" sz="2200" dirty="0"/>
              <a:t>Направления:</a:t>
            </a:r>
            <a:br>
              <a:rPr lang="bg-BG" sz="2200" dirty="0"/>
            </a:br>
            <a:r>
              <a:rPr lang="bg-BG" sz="2200" dirty="0"/>
              <a:t>Физика и астрономия</a:t>
            </a:r>
            <a:br>
              <a:rPr lang="bg-BG" sz="2200" dirty="0"/>
            </a:br>
            <a:r>
              <a:rPr lang="bg-BG" sz="2200" dirty="0"/>
              <a:t>Химия и опазване на околната среда</a:t>
            </a:r>
            <a:br>
              <a:rPr lang="bg-BG" sz="2200" dirty="0"/>
            </a:br>
            <a:r>
              <a:rPr lang="bg-BG" sz="2200" dirty="0"/>
              <a:t>Биология и здравно образование</a:t>
            </a:r>
            <a:br>
              <a:rPr lang="bg-BG" sz="2200" dirty="0"/>
            </a:br>
            <a:r>
              <a:rPr lang="bg-BG" sz="2200" dirty="0"/>
              <a:t> Човекът и природата</a:t>
            </a:r>
            <a:br>
              <a:rPr lang="bg-BG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dirty="0"/>
            </a:br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IMG_1738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3429000" cy="4572000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dirty="0"/>
              <a:t>           3d урок с </a:t>
            </a:r>
            <a:r>
              <a:rPr lang="bg-BG" sz="3600" dirty="0" err="1"/>
              <a:t>mozaBook</a:t>
            </a:r>
            <a:endParaRPr lang="bg-BG" sz="3600" dirty="0"/>
          </a:p>
        </p:txBody>
      </p:sp>
      <p:pic>
        <p:nvPicPr>
          <p:cNvPr id="5" name="Картина 4" descr="IMG_1737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00174"/>
            <a:ext cx="3322705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/>
              <a:t>Работа с интерактивни дисплеи</a:t>
            </a:r>
          </a:p>
        </p:txBody>
      </p:sp>
      <p:pic>
        <p:nvPicPr>
          <p:cNvPr id="1026" name="Picture 2" descr="C:\Users\Admin\Desktop\430351789_1064431544782998_4563686772996703552_n-768x5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3238522" cy="2571768"/>
          </a:xfrm>
          <a:prstGeom prst="rect">
            <a:avLst/>
          </a:prstGeom>
          <a:noFill/>
        </p:spPr>
      </p:pic>
      <p:pic>
        <p:nvPicPr>
          <p:cNvPr id="4" name="Картина 3" descr="9a4e8ec1-77e4-4d2b-b6ff-f8b4e77ce8b5.jpg"/>
          <p:cNvPicPr>
            <a:picLocks noChangeAspect="1"/>
          </p:cNvPicPr>
          <p:nvPr/>
        </p:nvPicPr>
        <p:blipFill>
          <a:blip r:embed="rId3"/>
          <a:srcRect l="8037" t="15341" b="25000"/>
          <a:stretch>
            <a:fillRect/>
          </a:stretch>
        </p:blipFill>
        <p:spPr>
          <a:xfrm>
            <a:off x="3428992" y="2143116"/>
            <a:ext cx="2452215" cy="2571768"/>
          </a:xfrm>
          <a:prstGeom prst="rect">
            <a:avLst/>
          </a:prstGeom>
        </p:spPr>
      </p:pic>
      <p:pic>
        <p:nvPicPr>
          <p:cNvPr id="5" name="Картина 4" descr="2a6d3274-02e7-41d0-878d-f017ffb3b84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485" y="2143116"/>
            <a:ext cx="3048021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IMG_173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99211" y="1815566"/>
            <a:ext cx="5145578" cy="3857105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dirty="0"/>
              <a:t>Самостоятелна работа със </a:t>
            </a:r>
            <a:r>
              <a:rPr lang="bg-BG" sz="3600" dirty="0" err="1"/>
              <a:t>zSpace</a:t>
            </a:r>
            <a:endParaRPr lang="bg-BG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IMG_175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91962" y="1222758"/>
            <a:ext cx="4357719" cy="4769675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 </a:t>
            </a:r>
            <a:r>
              <a:rPr lang="bg-BG" sz="3600" dirty="0"/>
              <a:t>Работа с 3D химикал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нтейнер за съдържание 6" descr="IMG_174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635515" cy="3476636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pPr algn="ctr"/>
            <a:r>
              <a:rPr lang="bg-BG" dirty="0"/>
              <a:t>     </a:t>
            </a:r>
            <a:r>
              <a:rPr lang="bg-BG" sz="3600" dirty="0"/>
              <a:t>Работа с 3D принтер</a:t>
            </a:r>
          </a:p>
        </p:txBody>
      </p:sp>
      <p:pic>
        <p:nvPicPr>
          <p:cNvPr id="9" name="Картина 8" descr="IMG_1748.jpeg"/>
          <p:cNvPicPr>
            <a:picLocks noChangeAspect="1"/>
          </p:cNvPicPr>
          <p:nvPr/>
        </p:nvPicPr>
        <p:blipFill>
          <a:blip r:embed="rId3" cstate="print"/>
          <a:srcRect l="4500" t="-4001" r="21999" b="4000"/>
          <a:stretch>
            <a:fillRect/>
          </a:stretch>
        </p:blipFill>
        <p:spPr>
          <a:xfrm rot="5400000">
            <a:off x="5250661" y="1464455"/>
            <a:ext cx="3500462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IMG_1717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2000240"/>
            <a:ext cx="4620141" cy="3071834"/>
          </a:xfrm>
          <a:prstGeom prst="rect">
            <a:avLst/>
          </a:prstGeom>
          <a:noFill/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        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FC66CD55-081E-D285-60E9-25C0456C5E47}"/>
              </a:ext>
            </a:extLst>
          </p:cNvPr>
          <p:cNvSpPr txBox="1"/>
          <p:nvPr/>
        </p:nvSpPr>
        <p:spPr>
          <a:xfrm>
            <a:off x="1285852" y="142852"/>
            <a:ext cx="684076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Сигурна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екологична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 устойчива,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привлекателна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здравословна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и безопасна среда за обучение</a:t>
            </a:r>
            <a:endParaRPr lang="ru-RU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Картина 4" descr="0405d4f7-1325-4af0-aaba-69efd2cd0149.jpg"/>
          <p:cNvPicPr>
            <a:picLocks noChangeAspect="1"/>
          </p:cNvPicPr>
          <p:nvPr/>
        </p:nvPicPr>
        <p:blipFill>
          <a:blip r:embed="rId3"/>
          <a:srcRect r="9545" b="9091"/>
          <a:stretch>
            <a:fillRect/>
          </a:stretch>
        </p:blipFill>
        <p:spPr>
          <a:xfrm>
            <a:off x="4857752" y="2000240"/>
            <a:ext cx="4071966" cy="30718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ито място">
  <a:themeElements>
    <a:clrScheme name="Открито място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ито място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ито място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</TotalTime>
  <Words>134</Words>
  <Application>Microsoft Office PowerPoint</Application>
  <PresentationFormat>Презентация на цял екран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7" baseType="lpstr">
      <vt:lpstr>Cormac Black</vt:lpstr>
      <vt:lpstr>Lucida Sans Unicode</vt:lpstr>
      <vt:lpstr>Times New Roman</vt:lpstr>
      <vt:lpstr>Verdana</vt:lpstr>
      <vt:lpstr>Wingdings 2</vt:lpstr>
      <vt:lpstr>Wingdings 3</vt:lpstr>
      <vt:lpstr>Открито място</vt:lpstr>
      <vt:lpstr>    STEM среда по процедура BG-RRP-1.015 „УЧИЛИЩНА STEM СРЕДА   ПО „НАЦИОНАЛНИЯ ПЛАН  ЗА ВЪЗСТАНОВЯВАНЕ И УСТОЙЧИВОСТ“ </vt:lpstr>
      <vt:lpstr> ИНОВАТИВНО УЧИЛИЩЕ  ОУ” ХРИСТО БОТЕВ” с. Рупци, обл.Плевен</vt:lpstr>
      <vt:lpstr> Направления: Физика и астрономия Химия и опазване на околната среда Биология и здравно образование  Човекът и природата  </vt:lpstr>
      <vt:lpstr>           3d урок с mozaBook</vt:lpstr>
      <vt:lpstr>Работа с интерактивни дисплеи</vt:lpstr>
      <vt:lpstr>Самостоятелна работа със zSpace</vt:lpstr>
      <vt:lpstr> Работа с 3D химикал</vt:lpstr>
      <vt:lpstr>     Работа с 3D принтер</vt:lpstr>
      <vt:lpstr>        </vt:lpstr>
      <vt:lpstr>„Важното е да не спирате да питате. Любопитството има своя собствена причина да съществува“                                                                                        Алберт Айнщайн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Мадлена Драгиева</cp:lastModifiedBy>
  <cp:revision>33</cp:revision>
  <dcterms:created xsi:type="dcterms:W3CDTF">2025-02-16T16:47:09Z</dcterms:created>
  <dcterms:modified xsi:type="dcterms:W3CDTF">2025-02-20T11:46:42Z</dcterms:modified>
</cp:coreProperties>
</file>